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5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3FFF6-AB99-4AA1-9156-C2D249DF304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08D80F9-3E6D-475E-A52A-30A879B8B9BB}">
      <dgm:prSet phldrT="[Text]"/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266DF04E-343E-4699-8964-0D1356D04A21}" type="parTrans" cxnId="{0215DFDE-8E55-46DD-8025-384F5B116B70}">
      <dgm:prSet/>
      <dgm:spPr/>
      <dgm:t>
        <a:bodyPr/>
        <a:lstStyle/>
        <a:p>
          <a:endParaRPr lang="en-US"/>
        </a:p>
      </dgm:t>
    </dgm:pt>
    <dgm:pt modelId="{CD3DB30B-D22F-4452-ABE0-67153108139B}" type="sibTrans" cxnId="{0215DFDE-8E55-46DD-8025-384F5B116B70}">
      <dgm:prSet/>
      <dgm:spPr/>
      <dgm:t>
        <a:bodyPr/>
        <a:lstStyle/>
        <a:p>
          <a:endParaRPr lang="en-US"/>
        </a:p>
      </dgm:t>
    </dgm:pt>
    <dgm:pt modelId="{8C11C383-B22D-41BB-B197-0A03191152DA}">
      <dgm:prSet phldrT="[Text]"/>
      <dgm:spPr/>
      <dgm:t>
        <a:bodyPr/>
        <a:lstStyle/>
        <a:p>
          <a:r>
            <a:rPr lang="en-US" dirty="0" smtClean="0"/>
            <a:t>Developmental</a:t>
          </a:r>
          <a:endParaRPr lang="en-US" dirty="0"/>
        </a:p>
      </dgm:t>
    </dgm:pt>
    <dgm:pt modelId="{9884059B-1ECF-4BCF-97FB-00FEDB9E4406}" type="parTrans" cxnId="{F072C1B3-330E-410C-AB0F-948CE0692ABF}">
      <dgm:prSet/>
      <dgm:spPr/>
      <dgm:t>
        <a:bodyPr/>
        <a:lstStyle/>
        <a:p>
          <a:endParaRPr lang="en-US"/>
        </a:p>
      </dgm:t>
    </dgm:pt>
    <dgm:pt modelId="{55B63FE3-512D-4DB6-AC79-D5762CEA90FF}" type="sibTrans" cxnId="{F072C1B3-330E-410C-AB0F-948CE0692ABF}">
      <dgm:prSet/>
      <dgm:spPr/>
      <dgm:t>
        <a:bodyPr/>
        <a:lstStyle/>
        <a:p>
          <a:endParaRPr lang="en-US"/>
        </a:p>
      </dgm:t>
    </dgm:pt>
    <dgm:pt modelId="{8515C8D9-20EF-46B8-91E1-F176AD79F624}">
      <dgm:prSet phldrT="[Text]"/>
      <dgm:spPr/>
      <dgm:t>
        <a:bodyPr/>
        <a:lstStyle/>
        <a:p>
          <a:r>
            <a:rPr lang="en-US" dirty="0" smtClean="0"/>
            <a:t>Quantitative</a:t>
          </a:r>
          <a:endParaRPr lang="en-US" dirty="0"/>
        </a:p>
      </dgm:t>
    </dgm:pt>
    <dgm:pt modelId="{FF7DA32D-EC5E-45DB-9CC2-15DFBA4D3243}" type="parTrans" cxnId="{126D823B-000F-4D6B-99A9-BB7E774EC9C9}">
      <dgm:prSet/>
      <dgm:spPr/>
      <dgm:t>
        <a:bodyPr/>
        <a:lstStyle/>
        <a:p>
          <a:endParaRPr lang="en-US"/>
        </a:p>
      </dgm:t>
    </dgm:pt>
    <dgm:pt modelId="{EC4D446D-8154-47E8-8BE2-A08014760FDF}" type="sibTrans" cxnId="{126D823B-000F-4D6B-99A9-BB7E774EC9C9}">
      <dgm:prSet/>
      <dgm:spPr/>
      <dgm:t>
        <a:bodyPr/>
        <a:lstStyle/>
        <a:p>
          <a:endParaRPr lang="en-US"/>
        </a:p>
      </dgm:t>
    </dgm:pt>
    <dgm:pt modelId="{24457589-F3B8-425F-9BAD-3FC1DFCAF037}" type="pres">
      <dgm:prSet presAssocID="{B673FFF6-AB99-4AA1-9156-C2D249DF3042}" presName="compositeShape" presStyleCnt="0">
        <dgm:presLayoutVars>
          <dgm:chMax val="7"/>
          <dgm:dir/>
          <dgm:resizeHandles val="exact"/>
        </dgm:presLayoutVars>
      </dgm:prSet>
      <dgm:spPr/>
    </dgm:pt>
    <dgm:pt modelId="{5A00A58E-C26B-4B69-AAF4-6B54AA53D302}" type="pres">
      <dgm:prSet presAssocID="{408D80F9-3E6D-475E-A52A-30A879B8B9BB}" presName="circ1" presStyleLbl="vennNode1" presStyleIdx="0" presStyleCnt="3"/>
      <dgm:spPr/>
      <dgm:t>
        <a:bodyPr/>
        <a:lstStyle/>
        <a:p>
          <a:endParaRPr lang="en-US"/>
        </a:p>
      </dgm:t>
    </dgm:pt>
    <dgm:pt modelId="{270CC047-C02C-49E1-8E71-991C88B4436F}" type="pres">
      <dgm:prSet presAssocID="{408D80F9-3E6D-475E-A52A-30A879B8B9B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C2DFA-4E42-4E33-A778-719237554752}" type="pres">
      <dgm:prSet presAssocID="{8C11C383-B22D-41BB-B197-0A03191152DA}" presName="circ2" presStyleLbl="vennNode1" presStyleIdx="1" presStyleCnt="3"/>
      <dgm:spPr/>
      <dgm:t>
        <a:bodyPr/>
        <a:lstStyle/>
        <a:p>
          <a:endParaRPr lang="en-US"/>
        </a:p>
      </dgm:t>
    </dgm:pt>
    <dgm:pt modelId="{35B01F44-875C-42E1-A686-BAEAD03CE839}" type="pres">
      <dgm:prSet presAssocID="{8C11C383-B22D-41BB-B197-0A03191152D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EFCAF4-1148-4243-944D-EC0FA62DB8FA}" type="pres">
      <dgm:prSet presAssocID="{8515C8D9-20EF-46B8-91E1-F176AD79F624}" presName="circ3" presStyleLbl="vennNode1" presStyleIdx="2" presStyleCnt="3"/>
      <dgm:spPr/>
      <dgm:t>
        <a:bodyPr/>
        <a:lstStyle/>
        <a:p>
          <a:endParaRPr lang="en-US"/>
        </a:p>
      </dgm:t>
    </dgm:pt>
    <dgm:pt modelId="{4F30351F-0679-4219-B44B-E4E2BC23B586}" type="pres">
      <dgm:prSet presAssocID="{8515C8D9-20EF-46B8-91E1-F176AD79F62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EB35A0-7261-4002-AFF5-2E5BD65C417F}" type="presOf" srcId="{8515C8D9-20EF-46B8-91E1-F176AD79F624}" destId="{FFEFCAF4-1148-4243-944D-EC0FA62DB8FA}" srcOrd="0" destOrd="0" presId="urn:microsoft.com/office/officeart/2005/8/layout/venn1"/>
    <dgm:cxn modelId="{89717CF9-CCF4-4714-A6A5-22074852DB8F}" type="presOf" srcId="{B673FFF6-AB99-4AA1-9156-C2D249DF3042}" destId="{24457589-F3B8-425F-9BAD-3FC1DFCAF037}" srcOrd="0" destOrd="0" presId="urn:microsoft.com/office/officeart/2005/8/layout/venn1"/>
    <dgm:cxn modelId="{5210AE42-BACB-4935-A897-0F7E365D3A34}" type="presOf" srcId="{408D80F9-3E6D-475E-A52A-30A879B8B9BB}" destId="{5A00A58E-C26B-4B69-AAF4-6B54AA53D302}" srcOrd="0" destOrd="0" presId="urn:microsoft.com/office/officeart/2005/8/layout/venn1"/>
    <dgm:cxn modelId="{0215DFDE-8E55-46DD-8025-384F5B116B70}" srcId="{B673FFF6-AB99-4AA1-9156-C2D249DF3042}" destId="{408D80F9-3E6D-475E-A52A-30A879B8B9BB}" srcOrd="0" destOrd="0" parTransId="{266DF04E-343E-4699-8964-0D1356D04A21}" sibTransId="{CD3DB30B-D22F-4452-ABE0-67153108139B}"/>
    <dgm:cxn modelId="{F072C1B3-330E-410C-AB0F-948CE0692ABF}" srcId="{B673FFF6-AB99-4AA1-9156-C2D249DF3042}" destId="{8C11C383-B22D-41BB-B197-0A03191152DA}" srcOrd="1" destOrd="0" parTransId="{9884059B-1ECF-4BCF-97FB-00FEDB9E4406}" sibTransId="{55B63FE3-512D-4DB6-AC79-D5762CEA90FF}"/>
    <dgm:cxn modelId="{126D823B-000F-4D6B-99A9-BB7E774EC9C9}" srcId="{B673FFF6-AB99-4AA1-9156-C2D249DF3042}" destId="{8515C8D9-20EF-46B8-91E1-F176AD79F624}" srcOrd="2" destOrd="0" parTransId="{FF7DA32D-EC5E-45DB-9CC2-15DFBA4D3243}" sibTransId="{EC4D446D-8154-47E8-8BE2-A08014760FDF}"/>
    <dgm:cxn modelId="{F291BA34-61B3-458E-937F-30E0DA8EBE86}" type="presOf" srcId="{8C11C383-B22D-41BB-B197-0A03191152DA}" destId="{35B01F44-875C-42E1-A686-BAEAD03CE839}" srcOrd="1" destOrd="0" presId="urn:microsoft.com/office/officeart/2005/8/layout/venn1"/>
    <dgm:cxn modelId="{B31ED4E8-F210-4F3F-88D0-3AE1BF7EBC5D}" type="presOf" srcId="{8515C8D9-20EF-46B8-91E1-F176AD79F624}" destId="{4F30351F-0679-4219-B44B-E4E2BC23B586}" srcOrd="1" destOrd="0" presId="urn:microsoft.com/office/officeart/2005/8/layout/venn1"/>
    <dgm:cxn modelId="{80033E1C-4BA5-490B-93F6-E00A33D64D30}" type="presOf" srcId="{8C11C383-B22D-41BB-B197-0A03191152DA}" destId="{C2DC2DFA-4E42-4E33-A778-719237554752}" srcOrd="0" destOrd="0" presId="urn:microsoft.com/office/officeart/2005/8/layout/venn1"/>
    <dgm:cxn modelId="{49273969-937C-4FCC-9380-34A274B5CEB1}" type="presOf" srcId="{408D80F9-3E6D-475E-A52A-30A879B8B9BB}" destId="{270CC047-C02C-49E1-8E71-991C88B4436F}" srcOrd="1" destOrd="0" presId="urn:microsoft.com/office/officeart/2005/8/layout/venn1"/>
    <dgm:cxn modelId="{0CB53736-A382-4B79-A362-B8CA5C283AC3}" type="presParOf" srcId="{24457589-F3B8-425F-9BAD-3FC1DFCAF037}" destId="{5A00A58E-C26B-4B69-AAF4-6B54AA53D302}" srcOrd="0" destOrd="0" presId="urn:microsoft.com/office/officeart/2005/8/layout/venn1"/>
    <dgm:cxn modelId="{2F6D6FAE-012A-4227-87EC-66A6D851389F}" type="presParOf" srcId="{24457589-F3B8-425F-9BAD-3FC1DFCAF037}" destId="{270CC047-C02C-49E1-8E71-991C88B4436F}" srcOrd="1" destOrd="0" presId="urn:microsoft.com/office/officeart/2005/8/layout/venn1"/>
    <dgm:cxn modelId="{E4EF7D5D-7483-4C47-A3E2-9077714C61DD}" type="presParOf" srcId="{24457589-F3B8-425F-9BAD-3FC1DFCAF037}" destId="{C2DC2DFA-4E42-4E33-A778-719237554752}" srcOrd="2" destOrd="0" presId="urn:microsoft.com/office/officeart/2005/8/layout/venn1"/>
    <dgm:cxn modelId="{5918A8CE-8E76-40DC-B5C1-15892E4380A1}" type="presParOf" srcId="{24457589-F3B8-425F-9BAD-3FC1DFCAF037}" destId="{35B01F44-875C-42E1-A686-BAEAD03CE839}" srcOrd="3" destOrd="0" presId="urn:microsoft.com/office/officeart/2005/8/layout/venn1"/>
    <dgm:cxn modelId="{87BAB772-2BE5-4E8B-908E-70108E9D8DDF}" type="presParOf" srcId="{24457589-F3B8-425F-9BAD-3FC1DFCAF037}" destId="{FFEFCAF4-1148-4243-944D-EC0FA62DB8FA}" srcOrd="4" destOrd="0" presId="urn:microsoft.com/office/officeart/2005/8/layout/venn1"/>
    <dgm:cxn modelId="{4E606E89-829E-4227-9317-8B0C6BEB97A3}" type="presParOf" srcId="{24457589-F3B8-425F-9BAD-3FC1DFCAF037}" destId="{4F30351F-0679-4219-B44B-E4E2BC23B58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00A58E-C26B-4B69-AAF4-6B54AA53D302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Health</a:t>
          </a:r>
          <a:endParaRPr lang="en-US" sz="1800" kern="1200" dirty="0"/>
        </a:p>
      </dsp:txBody>
      <dsp:txXfrm>
        <a:off x="2153920" y="477519"/>
        <a:ext cx="1788160" cy="1097280"/>
      </dsp:txXfrm>
    </dsp:sp>
    <dsp:sp modelId="{C2DC2DFA-4E42-4E33-A778-719237554752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Developmental</a:t>
          </a:r>
          <a:endParaRPr lang="en-US" sz="1800" kern="1200" dirty="0"/>
        </a:p>
      </dsp:txBody>
      <dsp:txXfrm>
        <a:off x="3454400" y="2204720"/>
        <a:ext cx="1463040" cy="1341120"/>
      </dsp:txXfrm>
    </dsp:sp>
    <dsp:sp modelId="{FFEFCAF4-1148-4243-944D-EC0FA62DB8FA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Quantitative</a:t>
          </a:r>
          <a:endParaRPr lang="en-US" sz="1800" kern="1200" dirty="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5BC9-F48B-4C95-91BA-701253F3365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9850-00A0-4C26-A6D0-C92809D2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914400" y="685800"/>
            <a:ext cx="44196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/>
              <a:t>Human Health Sciences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62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Biomedical sciences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1600200"/>
            <a:ext cx="762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Medical </a:t>
            </a:r>
          </a:p>
          <a:p>
            <a:pPr algn="ctr"/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7600" y="1600200"/>
            <a:ext cx="762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Other Social Sciences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43200" y="1600200"/>
            <a:ext cx="762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Public Health Sciences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762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Psychological Sciences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4038600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6096000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Wallander</dc:creator>
  <cp:lastModifiedBy>Wallander</cp:lastModifiedBy>
  <cp:revision>2</cp:revision>
  <dcterms:created xsi:type="dcterms:W3CDTF">2013-11-14T22:23:07Z</dcterms:created>
  <dcterms:modified xsi:type="dcterms:W3CDTF">2013-11-15T19:45:52Z</dcterms:modified>
</cp:coreProperties>
</file>